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32"/>
  </p:notesMasterIdLst>
  <p:sldIdLst>
    <p:sldId id="262" r:id="rId2"/>
    <p:sldId id="292" r:id="rId3"/>
    <p:sldId id="286" r:id="rId4"/>
    <p:sldId id="278" r:id="rId5"/>
    <p:sldId id="276" r:id="rId6"/>
    <p:sldId id="280" r:id="rId7"/>
    <p:sldId id="294" r:id="rId8"/>
    <p:sldId id="257" r:id="rId9"/>
    <p:sldId id="258" r:id="rId10"/>
    <p:sldId id="282" r:id="rId11"/>
    <p:sldId id="259" r:id="rId12"/>
    <p:sldId id="260" r:id="rId13"/>
    <p:sldId id="263" r:id="rId14"/>
    <p:sldId id="264" r:id="rId15"/>
    <p:sldId id="277" r:id="rId16"/>
    <p:sldId id="290" r:id="rId17"/>
    <p:sldId id="265" r:id="rId18"/>
    <p:sldId id="267" r:id="rId19"/>
    <p:sldId id="266" r:id="rId20"/>
    <p:sldId id="269" r:id="rId21"/>
    <p:sldId id="272" r:id="rId22"/>
    <p:sldId id="268" r:id="rId23"/>
    <p:sldId id="273" r:id="rId24"/>
    <p:sldId id="287" r:id="rId25"/>
    <p:sldId id="274" r:id="rId26"/>
    <p:sldId id="275" r:id="rId27"/>
    <p:sldId id="289" r:id="rId28"/>
    <p:sldId id="293" r:id="rId29"/>
    <p:sldId id="288" r:id="rId30"/>
    <p:sldId id="291" r:id="rId3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5BC2F"/>
    <a:srgbClr val="EEAD0C"/>
    <a:srgbClr val="FFFF00"/>
    <a:srgbClr val="FFEEA7"/>
    <a:srgbClr val="E6AF00"/>
    <a:srgbClr val="C09200"/>
    <a:srgbClr val="AC8300"/>
    <a:srgbClr val="D3DEC0"/>
    <a:srgbClr val="994F05"/>
    <a:srgbClr val="9E71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EEE2313-1F9B-4160-A761-E336E6903622}" type="datetimeFigureOut">
              <a:rPr lang="he-IL" smtClean="0"/>
              <a:pPr/>
              <a:t>י"ז/תשרי/תשע"ב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B3A343B-56D0-42B6-A3DE-18F35C91933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17</a:t>
            </a:fld>
            <a:endParaRPr lang="he-I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5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6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A343B-56D0-42B6-A3DE-18F35C91933F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י"ז/תשרי/תשע"ב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י"ז/תשרי/תשע"ב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י"ז/תשרי/תשע"ב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י"ז/תשרי/תשע"ב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י"ז/תשרי/תשע"ב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י"ז/תשרי/תשע"ב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י"ז/תשרי/תשע"ב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י"ז/תשרי/תשע"ב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י"ז/תשרי/תשע"ב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י"ז/תשרי/תשע"ב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י"ז/תשרי/תשע"ב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י"ז/תשרי/תשע"ב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200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file:///C:\Users\AVIVIT\Music\15%20Bach_%20Goldberg%20Variations,%20BWV%2098.m4a" TargetMode="External"/><Relationship Id="rId1" Type="http://schemas.openxmlformats.org/officeDocument/2006/relationships/audio" Target="file:///C:\Users\AVIVIT\Music\iTunes\iTunes%20Music\20000101%20221345.wav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VIVIT\Music\15%20Bach_%20Goldberg%20Variations,%20BWV%2098.m4a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364088" y="836712"/>
            <a:ext cx="3491880" cy="2376264"/>
          </a:xfrm>
        </p:spPr>
        <p:txBody>
          <a:bodyPr/>
          <a:lstStyle/>
          <a:p>
            <a:r>
              <a:rPr lang="en-US" dirty="0" smtClean="0">
                <a:solidFill>
                  <a:srgbClr val="E6AF00"/>
                </a:solidFill>
              </a:rPr>
              <a:t/>
            </a:r>
            <a:br>
              <a:rPr lang="en-US" dirty="0" smtClean="0">
                <a:solidFill>
                  <a:srgbClr val="E6AF00"/>
                </a:solidFill>
              </a:rPr>
            </a:br>
            <a:r>
              <a:rPr lang="he-IL" sz="4000" b="1" dirty="0" smtClean="0">
                <a:ln w="12700">
                  <a:solidFill>
                    <a:srgbClr val="C09200"/>
                  </a:solidFill>
                  <a:prstDash val="solid"/>
                </a:ln>
                <a:solidFill>
                  <a:srgbClr val="E6A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11-8 ביוני 2011</a:t>
            </a:r>
            <a:endParaRPr lang="he-IL" sz="4000" dirty="0">
              <a:ln w="12700">
                <a:solidFill>
                  <a:srgbClr val="C09200"/>
                </a:solidFill>
                <a:prstDash val="solid"/>
              </a:ln>
              <a:solidFill>
                <a:srgbClr val="E6AF00"/>
              </a:solidFill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5220072" y="5373216"/>
            <a:ext cx="3736504" cy="72008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n w="12700">
                  <a:solidFill>
                    <a:srgbClr val="C09200"/>
                  </a:solidFill>
                  <a:prstDash val="solid"/>
                </a:ln>
                <a:solidFill>
                  <a:srgbClr val="C092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June 8-11, 2011</a:t>
            </a:r>
            <a:endParaRPr lang="he-IL" sz="4000" b="1" dirty="0" smtClean="0">
              <a:ln w="12700">
                <a:solidFill>
                  <a:srgbClr val="C09200"/>
                </a:solidFill>
                <a:prstDash val="solid"/>
              </a:ln>
              <a:solidFill>
                <a:srgbClr val="C092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764704"/>
            <a:ext cx="2952327" cy="123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4437112"/>
            <a:ext cx="3203401" cy="9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20000101 22134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395536" y="5877272"/>
            <a:ext cx="304800" cy="304800"/>
          </a:xfrm>
          <a:prstGeom prst="rect">
            <a:avLst/>
          </a:prstGeom>
        </p:spPr>
      </p:pic>
      <p:pic>
        <p:nvPicPr>
          <p:cNvPr id="9" name="15 Bach_ Goldberg Variations, BWV 98.m4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 cstate="print"/>
          <a:stretch>
            <a:fillRect/>
          </a:stretch>
        </p:blipFill>
        <p:spPr>
          <a:xfrm>
            <a:off x="323528" y="6237312"/>
            <a:ext cx="304800" cy="304800"/>
          </a:xfrm>
          <a:prstGeom prst="rect">
            <a:avLst/>
          </a:prstGeom>
        </p:spPr>
      </p:pic>
      <p:pic>
        <p:nvPicPr>
          <p:cNvPr id="4" name="Picture 2" descr="C:\Users\AVIVIT\Desktop\מוקטנות\bo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52251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755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999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EA7">
                <a:alpha val="66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VIVIT\Desktop\מוקטנות\פס 1 (3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9"/>
            <a:ext cx="6745822" cy="44871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59632" y="5301208"/>
            <a:ext cx="37444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פילומוסיקה</a:t>
            </a:r>
            <a:r>
              <a:rPr lang="he-I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Philomusica</a:t>
            </a:r>
            <a:endParaRPr lang="he-IL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C:\Users\AVIVIT\Desktop\תמונות למצגת\IMG_10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67240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תמונה 12" descr="C:\Users\AVIVIT\Desktop\תמונות למצגת\IMG_10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6672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תמונה 13" descr="C:\Users\AVIVIT\Desktop\תמונות למצגת\IMG_15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996952"/>
            <a:ext cx="255577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תמונה 14" descr="C:\Users\AVIVIT\Desktop\תמונות למצגת\IMG_11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3789040"/>
            <a:ext cx="360040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 descr="C:\Users\AVIVIT\Desktop\תמונות למצגת\IMG_11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88640"/>
            <a:ext cx="2520280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תמונה 8" descr="C:\Users\AVIVIT\Desktop\תמונות למצגת\IMG_1124.JPG"/>
          <p:cNvPicPr/>
          <p:nvPr/>
        </p:nvPicPr>
        <p:blipFill>
          <a:blip r:embed="rId4" cstate="print"/>
          <a:srcRect l="2273" b="16949"/>
          <a:stretch>
            <a:fillRect/>
          </a:stretch>
        </p:blipFill>
        <p:spPr bwMode="auto">
          <a:xfrm>
            <a:off x="3995936" y="2924944"/>
            <a:ext cx="295232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תמונה 9" descr="C:\Users\AVIVIT\Desktop\תמונות למצגת\IMG_11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88640"/>
            <a:ext cx="295232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תמונה 11" descr="C:\Users\AVIVIT\Desktop\תמונות למצגת\IMG_11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924944"/>
            <a:ext cx="2736304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355976" y="692696"/>
            <a:ext cx="18002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מעבדאדא</a:t>
            </a:r>
            <a:endParaRPr lang="he-IL" sz="28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he-IL" sz="28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Dadalab</a:t>
            </a:r>
            <a:endParaRPr lang="he-IL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>
                <a:alpha val="42000"/>
              </a:srgbClr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C:\Users\AVIVIT\Desktop\תמונות למצגת\IMG_12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3456384" cy="2317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323528" y="188640"/>
            <a:ext cx="7560840" cy="46166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e-I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ולנטינה </a:t>
            </a:r>
            <a:r>
              <a:rPr lang="he-IL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ברוסילובסקיה</a:t>
            </a:r>
            <a:r>
              <a:rPr lang="he-IL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Valentina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Brusilovskaya</a:t>
            </a:r>
            <a:endParaRPr lang="he-IL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C:\Users\AVIVIT\Desktop\מוקטנות\פס 1 (3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92696"/>
            <a:ext cx="3672408" cy="5508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AVIVIT\Desktop\מוקטנות\פס 1 (3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980728"/>
            <a:ext cx="2304256" cy="3103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31840" y="908720"/>
            <a:ext cx="5688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חידת </a:t>
            </a:r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חמיצר</a:t>
            </a:r>
            <a:r>
              <a:rPr lang="he-IL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Chamizer’s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Quiz</a:t>
            </a:r>
            <a:endParaRPr lang="he-IL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AVIVIT\Desktop\מוקטנות\P101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3960440" cy="5098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60032" y="1052736"/>
            <a:ext cx="392392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n w="12700">
                  <a:solidFill>
                    <a:srgbClr val="C09200"/>
                  </a:solidFill>
                  <a:prstDash val="solid"/>
                </a:ln>
                <a:solidFill>
                  <a:srgbClr val="C092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גיל שוחט          </a:t>
            </a:r>
            <a:r>
              <a:rPr lang="en-US" sz="2400" b="1" dirty="0" smtClean="0">
                <a:ln w="12700">
                  <a:solidFill>
                    <a:srgbClr val="C09200"/>
                  </a:solidFill>
                  <a:prstDash val="solid"/>
                </a:ln>
                <a:solidFill>
                  <a:srgbClr val="C092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Gil Shohat</a:t>
            </a:r>
            <a:endParaRPr lang="he-IL" sz="2400" b="1" dirty="0">
              <a:ln w="12700">
                <a:solidFill>
                  <a:srgbClr val="C09200"/>
                </a:solidFill>
                <a:prstDash val="solid"/>
              </a:ln>
              <a:solidFill>
                <a:srgbClr val="C092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AVIVIT\Desktop\מוקטנות\פס 1 (11).JPG"/>
          <p:cNvPicPr>
            <a:picLocks noChangeAspect="1" noChangeArrowheads="1"/>
          </p:cNvPicPr>
          <p:nvPr/>
        </p:nvPicPr>
        <p:blipFill>
          <a:blip r:embed="rId3" cstate="print"/>
          <a:srcRect l="1176" t="8001"/>
          <a:stretch>
            <a:fillRect/>
          </a:stretch>
        </p:blipFill>
        <p:spPr bwMode="auto">
          <a:xfrm>
            <a:off x="251520" y="764704"/>
            <a:ext cx="4157281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VIVIT\Desktop\מוקטנות\IMG_1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5263260" cy="35010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3968" y="3356992"/>
            <a:ext cx="4572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נובויה</a:t>
            </a:r>
            <a:r>
              <a:rPr lang="he-I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he-I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ימגוצ'י</a:t>
            </a:r>
            <a:r>
              <a:rPr lang="he-I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Novoya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Yamaguchi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 descr="C:\Users\AVIVIT\Desktop\מוקטנות\IMG_1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76056" cy="3376484"/>
          </a:xfrm>
          <a:prstGeom prst="rect">
            <a:avLst/>
          </a:prstGeom>
          <a:noFill/>
        </p:spPr>
      </p:pic>
      <p:pic>
        <p:nvPicPr>
          <p:cNvPr id="3076" name="Picture 4" descr="C:\Users\AVIVIT\Desktop\מוקטנות\IMG_1312.JPG"/>
          <p:cNvPicPr>
            <a:picLocks noChangeAspect="1" noChangeArrowheads="1"/>
          </p:cNvPicPr>
          <p:nvPr/>
        </p:nvPicPr>
        <p:blipFill>
          <a:blip r:embed="rId5" cstate="print"/>
          <a:srcRect l="6750" t="13500" r="-1249" b="28001"/>
          <a:stretch>
            <a:fillRect/>
          </a:stretch>
        </p:blipFill>
        <p:spPr bwMode="auto">
          <a:xfrm>
            <a:off x="5868144" y="476672"/>
            <a:ext cx="2403959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C:\Users\AVIVIT\Desktop\מוקטנות\IMG_1320.JPG"/>
          <p:cNvPicPr>
            <a:picLocks noChangeAspect="1" noChangeArrowheads="1"/>
          </p:cNvPicPr>
          <p:nvPr/>
        </p:nvPicPr>
        <p:blipFill>
          <a:blip r:embed="rId6" cstate="print"/>
          <a:srcRect l="20250" t="22500" r="12251" b="28001"/>
          <a:stretch>
            <a:fillRect/>
          </a:stretch>
        </p:blipFill>
        <p:spPr bwMode="auto">
          <a:xfrm>
            <a:off x="827584" y="4005064"/>
            <a:ext cx="2088232" cy="213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10000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VIVIT\Desktop\מוקטנות\פס 1 (4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7577754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11560" y="836712"/>
            <a:ext cx="77048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שלישיית </a:t>
            </a:r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אמרילי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Amarili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Trio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EFD1">
                <a:alpha val="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9752" y="1268760"/>
            <a:ext cx="633670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מרוסיה באהבה                         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From Russia with Love</a:t>
            </a:r>
            <a:endParaRPr lang="he-IL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C:\Users\AVIVIT\Desktop\מוקטנות\IMG_1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399" y="2009774"/>
            <a:ext cx="6138985" cy="4083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0">
              <a:srgbClr val="FFEEA7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C:\Users\AVIVIT\Desktop\תמונות למצגת\IMG_12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3024336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תמונה 10" descr="C:\Users\AVIVIT\Desktop\תמונות למצגת\IMG_1145.JPG"/>
          <p:cNvPicPr/>
          <p:nvPr/>
        </p:nvPicPr>
        <p:blipFill>
          <a:blip r:embed="rId4" cstate="print"/>
          <a:srcRect l="15730" t="2110" r="8989"/>
          <a:stretch>
            <a:fillRect/>
          </a:stretch>
        </p:blipFill>
        <p:spPr bwMode="auto">
          <a:xfrm>
            <a:off x="3491880" y="4509120"/>
            <a:ext cx="1944216" cy="1489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תמונה 11" descr="C:\Users\AVIVIT\Desktop\תמונות למצגת\IMG_1137.JPG"/>
          <p:cNvPicPr/>
          <p:nvPr/>
        </p:nvPicPr>
        <p:blipFill>
          <a:blip r:embed="rId5" cstate="print"/>
          <a:srcRect l="10655" t="19265" r="10912" b="15837"/>
          <a:stretch>
            <a:fillRect/>
          </a:stretch>
        </p:blipFill>
        <p:spPr bwMode="auto">
          <a:xfrm>
            <a:off x="3779912" y="404664"/>
            <a:ext cx="1440160" cy="18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תמונה 12" descr="C:\Users\AVIVIT\Desktop\תמונות למצגת\IMG_1144.JPG"/>
          <p:cNvPicPr/>
          <p:nvPr/>
        </p:nvPicPr>
        <p:blipFill>
          <a:blip r:embed="rId6" cstate="print"/>
          <a:srcRect l="903" t="9391" b="10060"/>
          <a:stretch>
            <a:fillRect/>
          </a:stretch>
        </p:blipFill>
        <p:spPr bwMode="auto">
          <a:xfrm>
            <a:off x="3779912" y="2420888"/>
            <a:ext cx="1368152" cy="1908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תמונה 8" descr="C:\Users\AVIVIT\Desktop\תמונות למצגת\IMG_1271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052736"/>
            <a:ext cx="324036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724128" y="692696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זיוה </a:t>
            </a:r>
            <a:r>
              <a:rPr lang="he-I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קיינר</a:t>
            </a:r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"מתו לקו"</a:t>
            </a:r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5373216"/>
            <a:ext cx="266429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Ziva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Keiner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“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MiTav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LeKav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  <a:alpha val="5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VIVIT\Desktop\הפסטיבל הרביעי\תמונות מפסטיבל מאסטרו 2011\100CANON\IMG_1095.JPG"/>
          <p:cNvPicPr>
            <a:picLocks noChangeAspect="1" noChangeArrowheads="1"/>
          </p:cNvPicPr>
          <p:nvPr/>
        </p:nvPicPr>
        <p:blipFill>
          <a:blip r:embed="rId3" cstate="print"/>
          <a:srcRect l="4209" r="5364"/>
          <a:stretch>
            <a:fillRect/>
          </a:stretch>
        </p:blipFill>
        <p:spPr bwMode="auto">
          <a:xfrm>
            <a:off x="0" y="620688"/>
            <a:ext cx="8316416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331640" y="260648"/>
            <a:ext cx="7560840" cy="369332"/>
          </a:xfrm>
          <a:prstGeom prst="rect">
            <a:avLst/>
          </a:prstGeom>
          <a:noFill/>
          <a:ln w="38100"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6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    Gil Shohat , Artistic Director</a:t>
            </a:r>
            <a:r>
              <a:rPr lang="he-IL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גיל שוחט, מנהל אמנותי </a:t>
            </a:r>
            <a:endParaRPr lang="he-IL" sz="16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VIVIT\Desktop\מוקטנות\בוכמן וטאבולה ראסה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18992"/>
            <a:ext cx="5400600" cy="359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404664"/>
            <a:ext cx="54006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בוכמן</a:t>
            </a:r>
            <a:r>
              <a:rPr lang="he-IL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e-IL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וטאבולה</a:t>
            </a:r>
            <a:r>
              <a:rPr lang="he-IL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e-IL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ראסה</a:t>
            </a:r>
            <a:r>
              <a:rPr lang="he-IL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Buchman &amp; Tabula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Rassa</a:t>
            </a:r>
            <a:endParaRPr lang="he-IL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1" name="Picture 3" descr="C:\Users\AVIVIT\AppData\Local\Microsoft\Windows\Temporary Internet Files\Content.Outlook\3AMJN88M\IMG_1363.JPG"/>
          <p:cNvPicPr>
            <a:picLocks noChangeAspect="1" noChangeArrowheads="1"/>
          </p:cNvPicPr>
          <p:nvPr/>
        </p:nvPicPr>
        <p:blipFill>
          <a:blip r:embed="rId4" cstate="print"/>
          <a:srcRect t="35516" r="67938"/>
          <a:stretch>
            <a:fillRect/>
          </a:stretch>
        </p:blipFill>
        <p:spPr bwMode="auto">
          <a:xfrm>
            <a:off x="4571999" y="4293096"/>
            <a:ext cx="1799476" cy="2407371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172" name="Picture 4" descr="C:\Users\AVIVIT\AppData\Local\Microsoft\Windows\Temporary Internet Files\Content.Outlook\3AMJN88M\IMG_1348.JPG"/>
          <p:cNvPicPr>
            <a:picLocks noChangeAspect="1" noChangeArrowheads="1"/>
          </p:cNvPicPr>
          <p:nvPr/>
        </p:nvPicPr>
        <p:blipFill>
          <a:blip r:embed="rId5" cstate="print"/>
          <a:srcRect l="6750" t="6750"/>
          <a:stretch>
            <a:fillRect/>
          </a:stretch>
        </p:blipFill>
        <p:spPr bwMode="auto">
          <a:xfrm>
            <a:off x="6444208" y="3284984"/>
            <a:ext cx="2277616" cy="3416424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173" name="Picture 5" descr="C:\Users\AVIVIT\AppData\Local\Microsoft\Windows\Temporary Internet Files\Content.Outlook\3AMJN88M\IMG_1345.JPG"/>
          <p:cNvPicPr>
            <a:picLocks noChangeAspect="1" noChangeArrowheads="1"/>
          </p:cNvPicPr>
          <p:nvPr/>
        </p:nvPicPr>
        <p:blipFill>
          <a:blip r:embed="rId6" cstate="print"/>
          <a:srcRect l="19625" t="4336" r="12876"/>
          <a:stretch>
            <a:fillRect/>
          </a:stretch>
        </p:blipFill>
        <p:spPr bwMode="auto">
          <a:xfrm>
            <a:off x="5701921" y="692696"/>
            <a:ext cx="3055292" cy="2880320"/>
          </a:xfrm>
          <a:prstGeom prst="roundRect">
            <a:avLst/>
          </a:prstGeom>
          <a:noFill/>
          <a:effectLst>
            <a:softEdge rad="317500"/>
          </a:effectLst>
        </p:spPr>
      </p:pic>
      <p:pic>
        <p:nvPicPr>
          <p:cNvPr id="7174" name="Picture 6" descr="C:\Users\AVIVIT\AppData\Local\Microsoft\Windows\Temporary Internet Files\Content.Outlook\3AMJN88M\IMG_1344.JPG"/>
          <p:cNvPicPr>
            <a:picLocks noChangeAspect="1" noChangeArrowheads="1"/>
          </p:cNvPicPr>
          <p:nvPr/>
        </p:nvPicPr>
        <p:blipFill>
          <a:blip r:embed="rId7" cstate="print"/>
          <a:srcRect l="14563" t="11947" r="21313" b="6873"/>
          <a:stretch>
            <a:fillRect/>
          </a:stretch>
        </p:blipFill>
        <p:spPr bwMode="auto">
          <a:xfrm>
            <a:off x="1448653" y="4437112"/>
            <a:ext cx="2619291" cy="2205719"/>
          </a:xfrm>
          <a:prstGeom prst="round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AD0C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 descr="C:\Users\AVIVIT\Desktop\תמונות למצגת\IMG_1194.JPG"/>
          <p:cNvPicPr/>
          <p:nvPr/>
        </p:nvPicPr>
        <p:blipFill>
          <a:blip r:embed="rId3" cstate="print"/>
          <a:srcRect l="4878" t="2439" r="8878" b="11339"/>
          <a:stretch>
            <a:fillRect/>
          </a:stretch>
        </p:blipFill>
        <p:spPr bwMode="auto">
          <a:xfrm>
            <a:off x="3635896" y="4149080"/>
            <a:ext cx="432048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תמונה 10" descr="C:\Users\AVIVIT\Desktop\תמונות למצגת\IMG_11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113584"/>
            <a:ext cx="252028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C:\Users\AVIVIT\Desktop\מוקטנות\IMG_1555.JPG"/>
          <p:cNvPicPr>
            <a:picLocks noChangeAspect="1" noChangeArrowheads="1"/>
          </p:cNvPicPr>
          <p:nvPr/>
        </p:nvPicPr>
        <p:blipFill>
          <a:blip r:embed="rId5" cstate="print"/>
          <a:srcRect l="7813" t="1799" r="41563" b="4336"/>
          <a:stretch>
            <a:fillRect/>
          </a:stretch>
        </p:blipFill>
        <p:spPr bwMode="auto">
          <a:xfrm>
            <a:off x="899592" y="-1"/>
            <a:ext cx="2529215" cy="3119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AVIVIT\Desktop\מוקטנות\IMG_1413.JPG"/>
          <p:cNvPicPr>
            <a:picLocks noChangeAspect="1" noChangeArrowheads="1"/>
          </p:cNvPicPr>
          <p:nvPr/>
        </p:nvPicPr>
        <p:blipFill>
          <a:blip r:embed="rId6" cstate="print"/>
          <a:srcRect l="3375" t="15221" r="3814"/>
          <a:stretch>
            <a:fillRect/>
          </a:stretch>
        </p:blipFill>
        <p:spPr bwMode="auto">
          <a:xfrm>
            <a:off x="3614900" y="1297015"/>
            <a:ext cx="4269468" cy="2594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chemeClr val="tx2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VIVIT\Desktop\מוקטנות\אליסיום - השיר על הארץ.JPG"/>
          <p:cNvPicPr>
            <a:picLocks noChangeAspect="1" noChangeArrowheads="1"/>
          </p:cNvPicPr>
          <p:nvPr/>
        </p:nvPicPr>
        <p:blipFill>
          <a:blip r:embed="rId3" cstate="print"/>
          <a:srcRect t="3629" r="8118"/>
          <a:stretch>
            <a:fillRect/>
          </a:stretch>
        </p:blipFill>
        <p:spPr bwMode="auto">
          <a:xfrm>
            <a:off x="2195736" y="548680"/>
            <a:ext cx="6624736" cy="3319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VIVIT\Desktop\מוקטנות\איילה צימבלר.JPG"/>
          <p:cNvPicPr>
            <a:picLocks noChangeAspect="1" noChangeArrowheads="1"/>
          </p:cNvPicPr>
          <p:nvPr/>
        </p:nvPicPr>
        <p:blipFill>
          <a:blip r:embed="rId4" cstate="print"/>
          <a:srcRect t="35607" r="2126"/>
          <a:stretch>
            <a:fillRect/>
          </a:stretch>
        </p:blipFill>
        <p:spPr bwMode="auto">
          <a:xfrm>
            <a:off x="5796135" y="3861048"/>
            <a:ext cx="269204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 rot="16200000">
            <a:off x="-1791127" y="3239399"/>
            <a:ext cx="61926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השיר על הארץ      </a:t>
            </a:r>
            <a:r>
              <a:rPr lang="en-US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Das Lied von </a:t>
            </a:r>
            <a:r>
              <a:rPr lang="en-US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der</a:t>
            </a:r>
            <a:r>
              <a:rPr lang="en-US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Erde</a:t>
            </a:r>
            <a:endParaRPr lang="he-IL" sz="28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7" name="Picture 3" descr="C:\Users\AVIVIT\Desktop\מוקטנות\גבי שדה.JPG"/>
          <p:cNvPicPr>
            <a:picLocks noChangeAspect="1" noChangeArrowheads="1"/>
          </p:cNvPicPr>
          <p:nvPr/>
        </p:nvPicPr>
        <p:blipFill>
          <a:blip r:embed="rId5" cstate="print"/>
          <a:srcRect l="25000" t="9048" r="20455"/>
          <a:stretch>
            <a:fillRect/>
          </a:stretch>
        </p:blipFill>
        <p:spPr bwMode="auto">
          <a:xfrm>
            <a:off x="2699792" y="3789040"/>
            <a:ext cx="2664296" cy="2854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1000">
              <a:schemeClr val="accent1">
                <a:lumMod val="40000"/>
                <a:lumOff val="60000"/>
                <a:alpha val="76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C:\Users\AVIVIT\Desktop\תמונות למצגת\IMG_1140.JPG"/>
          <p:cNvPicPr/>
          <p:nvPr/>
        </p:nvPicPr>
        <p:blipFill>
          <a:blip r:embed="rId3" cstate="print"/>
          <a:srcRect l="4376" t="5605" b="9866"/>
          <a:stretch>
            <a:fillRect/>
          </a:stretch>
        </p:blipFill>
        <p:spPr bwMode="auto">
          <a:xfrm>
            <a:off x="4716016" y="1844824"/>
            <a:ext cx="223224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תמונה 12" descr="C:\Users\AVIVIT\Desktop\תמונות למצגת\IMG_1142.JPG"/>
          <p:cNvPicPr/>
          <p:nvPr/>
        </p:nvPicPr>
        <p:blipFill>
          <a:blip r:embed="rId4" cstate="print"/>
          <a:srcRect l="21490" t="1355" r="18367"/>
          <a:stretch>
            <a:fillRect/>
          </a:stretch>
        </p:blipFill>
        <p:spPr bwMode="auto">
          <a:xfrm>
            <a:off x="6876256" y="1844824"/>
            <a:ext cx="2267744" cy="227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תמונה 8" descr="C:\Users\AVIVIT\Desktop\תמונות למצגת\IMG_1141.JPG"/>
          <p:cNvPicPr/>
          <p:nvPr/>
        </p:nvPicPr>
        <p:blipFill>
          <a:blip r:embed="rId5" cstate="print"/>
          <a:srcRect l="9639"/>
          <a:stretch>
            <a:fillRect/>
          </a:stretch>
        </p:blipFill>
        <p:spPr bwMode="auto">
          <a:xfrm>
            <a:off x="5364088" y="4221088"/>
            <a:ext cx="3312368" cy="244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C:\Users\AVIVIT\AppData\Local\Microsoft\Windows\Temporary Internet Files\Content.Outlook\3AMJN88M\IMG_03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076738"/>
            <a:ext cx="4248472" cy="566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275856" y="260648"/>
            <a:ext cx="5400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אורה להב-שאלתיאל    "מתו לקו"</a:t>
            </a:r>
          </a:p>
          <a:p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Ora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Lahav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Chaaltiel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“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MiTav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LeKav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83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VIVIT\Desktop\מוקטנות\IMG_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8552036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71600" y="692696"/>
            <a:ext cx="50405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לטיול יצאנו   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On a Journey Off We Go</a:t>
            </a:r>
            <a:endParaRPr lang="he-IL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VIVIT\Desktop\תמונות למצגת\שמיניית ווקאל - סרג'נט פפר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23528" y="836712"/>
            <a:ext cx="5328592" cy="2426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 descr="C:\Users\AVIVIT\Desktop\הפסטיבל הרביעי\תמונות פסטיבל 2011\אביבה\IMG_0421 - עותק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24800" t="33200" r="28738" b="37400"/>
          <a:stretch>
            <a:fillRect/>
          </a:stretch>
        </p:blipFill>
        <p:spPr bwMode="auto">
          <a:xfrm>
            <a:off x="323528" y="3501008"/>
            <a:ext cx="5328592" cy="2528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64088" y="2420888"/>
            <a:ext cx="356388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שמיניית ווקאל</a:t>
            </a:r>
          </a:p>
          <a:p>
            <a:endParaRPr lang="he-IL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Vocal Octet</a:t>
            </a:r>
            <a:endParaRPr lang="he-IL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2"/>
          </a:xfrm>
        </p:spPr>
        <p:txBody>
          <a:bodyPr/>
          <a:lstStyle/>
          <a:p>
            <a:r>
              <a:rPr lang="he-IL" smtClean="0"/>
              <a:t>;	</a:t>
            </a:r>
            <a:r>
              <a:rPr lang="en-US" dirty="0" smtClean="0"/>
              <a:t>	;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123" name="Picture 3" descr="C:\Users\AVIVIT\Desktop\הפסטיבל הרביעי\תמונות פסטיבל 2011\אביבה\IMG_041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r="15620"/>
          <a:stretch>
            <a:fillRect/>
          </a:stretch>
        </p:blipFill>
        <p:spPr bwMode="auto">
          <a:xfrm>
            <a:off x="3203848" y="692696"/>
            <a:ext cx="5688632" cy="6165304"/>
          </a:xfrm>
          <a:prstGeom prst="rect">
            <a:avLst/>
          </a:prstGeom>
          <a:noFill/>
        </p:spPr>
      </p:pic>
      <p:pic>
        <p:nvPicPr>
          <p:cNvPr id="5122" name="Picture 2" descr="C:\Users\AVIVIT\Desktop\תמונות למצגת\IMG_0418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19581" t="8229"/>
          <a:stretch>
            <a:fillRect/>
          </a:stretch>
        </p:blipFill>
        <p:spPr bwMode="auto">
          <a:xfrm>
            <a:off x="0" y="260648"/>
            <a:ext cx="4139952" cy="65973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71392" y="188640"/>
            <a:ext cx="54726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משפחת </a:t>
            </a:r>
            <a:r>
              <a:rPr lang="he-IL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שפוקה</a:t>
            </a:r>
            <a:r>
              <a:rPr lang="he-IL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</a:t>
            </a:r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The </a:t>
            </a:r>
            <a:r>
              <a:rPr lang="en-US" sz="24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Shpuka</a:t>
            </a:r>
            <a:r>
              <a:rPr lang="en-US" sz="2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Family</a:t>
            </a:r>
            <a:endParaRPr lang="he-IL" sz="2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C2F">
            <a:alpha val="6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24128" y="692696"/>
            <a:ext cx="273630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he-IL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7" name="תמונה 16" descr="DSC_0400"/>
          <p:cNvPicPr/>
          <p:nvPr/>
        </p:nvPicPr>
        <p:blipFill>
          <a:blip r:embed="rId3" cstate="print">
            <a:lum bright="10000" contrast="10000"/>
          </a:blip>
          <a:srcRect l="29851" t="67"/>
          <a:stretch>
            <a:fillRect/>
          </a:stretch>
        </p:blipFill>
        <p:spPr bwMode="auto">
          <a:xfrm>
            <a:off x="4572000" y="2348880"/>
            <a:ext cx="4572000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תמונה 15" descr="C:\Users\AVIVIT\Desktop\הפסטיבל השלישי\תמונות של ליבי\שבת 22.5\חגיגת רחמנינוב\DSC_0897.jpg"/>
          <p:cNvPicPr/>
          <p:nvPr/>
        </p:nvPicPr>
        <p:blipFill>
          <a:blip r:embed="rId4" cstate="print"/>
          <a:srcRect l="30931" t="34146" r="35490" b="9756"/>
          <a:stretch>
            <a:fillRect/>
          </a:stretch>
        </p:blipFill>
        <p:spPr bwMode="auto">
          <a:xfrm>
            <a:off x="179512" y="0"/>
            <a:ext cx="4536504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4644008" y="476672"/>
            <a:ext cx="42119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ואריאציות גולדברג  - ויקטור </a:t>
            </a:r>
            <a:r>
              <a:rPr lang="he-IL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סטינסלבסקי</a:t>
            </a:r>
            <a:r>
              <a:rPr lang="he-I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Victor Stanislavsky </a:t>
            </a:r>
            <a:r>
              <a:rPr lang="he-I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Goldberg Variations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07904" y="2060848"/>
            <a:ext cx="54360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קרן הפלא של הנער – שרון </a:t>
            </a:r>
            <a:r>
              <a:rPr lang="he-IL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רוסטורף</a:t>
            </a:r>
            <a:r>
              <a:rPr lang="he-I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-זמיר </a:t>
            </a:r>
          </a:p>
          <a:p>
            <a:r>
              <a:rPr lang="he-IL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Des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Knaben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Wunderhorn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Sharon Rostorf -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Zamir</a:t>
            </a:r>
            <a:endParaRPr lang="he-IL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1">
                <a:tint val="66000"/>
                <a:satMod val="160000"/>
                <a:alpha val="8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VIVIT\AppData\Local\Microsoft\Windows\Temporary Internet Files\Content.Outlook\3AMJN88M\IMG_16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104964"/>
            <a:ext cx="2304256" cy="345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VIVIT\AppData\Local\Microsoft\Windows\Temporary Internet Files\Content.Outlook\3AMJN88M\IMG_1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620688"/>
            <a:ext cx="3672409" cy="244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VIVIT\AppData\Local\Microsoft\Windows\Temporary Internet Files\Content.Outlook\3AMJN88M\IMG_16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20688"/>
            <a:ext cx="3672409" cy="244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AVIVIT\AppData\Local\Microsoft\Windows\Temporary Internet Files\Content.Outlook\3AMJN88M\IMG_1612 (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3032958"/>
            <a:ext cx="2400266" cy="360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AVIVIT\AppData\Local\Microsoft\Windows\Temporary Internet Files\Content.Outlook\3AMJN88M\IMG_1606 (3).JPG"/>
          <p:cNvPicPr>
            <a:picLocks noChangeAspect="1" noChangeArrowheads="1"/>
          </p:cNvPicPr>
          <p:nvPr/>
        </p:nvPicPr>
        <p:blipFill>
          <a:blip r:embed="rId7" cstate="print"/>
          <a:srcRect l="5769" t="8585" r="23077"/>
          <a:stretch>
            <a:fillRect/>
          </a:stretch>
        </p:blipFill>
        <p:spPr bwMode="auto">
          <a:xfrm>
            <a:off x="4788024" y="3068960"/>
            <a:ext cx="4128962" cy="3528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635896" y="260648"/>
            <a:ext cx="504056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נורית גלרון וגיל שוחט  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Nurit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Galron</a:t>
            </a:r>
            <a:r>
              <a:rPr lang="en-US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&amp; Gil Shohat</a:t>
            </a:r>
            <a:endParaRPr lang="he-IL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7" name="תמונה 6" descr="C:\Users\AVIVIT\Desktop\הפסטיבל הרביעי\תמונות מפסטיבל מאסטרו 2011\100CANON\IMG_1648.JPG"/>
          <p:cNvPicPr/>
          <p:nvPr/>
        </p:nvPicPr>
        <p:blipFill>
          <a:blip r:embed="rId3" cstate="print"/>
          <a:srcRect r="5301"/>
          <a:stretch>
            <a:fillRect/>
          </a:stretch>
        </p:blipFill>
        <p:spPr bwMode="auto">
          <a:xfrm>
            <a:off x="323528" y="0"/>
            <a:ext cx="8820472" cy="685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979712" y="6021288"/>
            <a:ext cx="5040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נורית גלרון וגיל שוחט  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Nurit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Galron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&amp; Gil Shohat</a:t>
            </a: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VIVIT\Desktop\מוקטנות\פס 1 (9).JPG"/>
          <p:cNvPicPr>
            <a:picLocks noChangeAspect="1" noChangeArrowheads="1"/>
          </p:cNvPicPr>
          <p:nvPr/>
        </p:nvPicPr>
        <p:blipFill>
          <a:blip r:embed="rId3" cstate="print"/>
          <a:srcRect r="11462"/>
          <a:stretch>
            <a:fillRect/>
          </a:stretch>
        </p:blipFill>
        <p:spPr bwMode="auto">
          <a:xfrm>
            <a:off x="0" y="0"/>
            <a:ext cx="912829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71600" y="188640"/>
            <a:ext cx="79208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בוב </a:t>
            </a:r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נצ'ין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אמן </a:t>
            </a:r>
            <a:r>
              <a:rPr lang="he-IL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ויטראז</a:t>
            </a:r>
            <a:r>
              <a:rPr lang="he-I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'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Bob Nechin –Stained glass artist</a:t>
            </a:r>
            <a:endParaRPr lang="he-IL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VIVIT\Desktop\מוקטנות\פס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71390" y="1885394"/>
            <a:ext cx="1844828" cy="8100392"/>
          </a:xfrm>
          <a:prstGeom prst="rect">
            <a:avLst/>
          </a:prstGeom>
          <a:noFill/>
        </p:spPr>
      </p:pic>
      <p:pic>
        <p:nvPicPr>
          <p:cNvPr id="1026" name="Picture 2" descr="C:\Users\AVIVIT\Desktop\מוקטנות\פס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51214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0"/>
            <a:ext cx="7596336" cy="5016758"/>
          </a:xfrm>
          <a:prstGeom prst="rect">
            <a:avLst/>
          </a:prstGeom>
          <a:gradFill>
            <a:gsLst>
              <a:gs pos="0">
                <a:srgbClr val="FF0000">
                  <a:alpha val="52000"/>
                </a:srgb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63500">
              <a:schemeClr val="accent1">
                <a:satMod val="175000"/>
                <a:alpha val="40000"/>
              </a:schemeClr>
            </a:glow>
            <a:softEdge rad="317500"/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endParaRPr lang="he-IL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he-I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להתראות בפסטיבל הבא</a:t>
            </a:r>
          </a:p>
          <a:p>
            <a:endParaRPr lang="he-IL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he-IL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28-24 במאי 2012</a:t>
            </a:r>
          </a:p>
          <a:p>
            <a:endParaRPr lang="he-IL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 rtl="0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See you at the next year festival</a:t>
            </a:r>
          </a:p>
          <a:p>
            <a:pPr algn="l" rtl="0"/>
            <a:endParaRPr lang="en-US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l" rtl="0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May  24-28 ,  2012</a:t>
            </a:r>
            <a:endParaRPr lang="he-IL" sz="4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5 Bach_ Goldberg Variations, BWV 9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5805264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AVIVIT\Desktop\מוקטנות\פס 1 (10).JPG"/>
          <p:cNvPicPr>
            <a:picLocks noChangeAspect="1" noChangeArrowheads="1"/>
          </p:cNvPicPr>
          <p:nvPr/>
        </p:nvPicPr>
        <p:blipFill>
          <a:blip r:embed="rId5" cstate="print"/>
          <a:srcRect t="5372" r="4483"/>
          <a:stretch>
            <a:fillRect/>
          </a:stretch>
        </p:blipFill>
        <p:spPr bwMode="auto">
          <a:xfrm>
            <a:off x="755576" y="1124744"/>
            <a:ext cx="8167365" cy="538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871296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בוב </a:t>
            </a:r>
            <a:r>
              <a:rPr lang="he-IL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נצ'ין</a:t>
            </a:r>
            <a:r>
              <a:rPr lang="he-IL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וראש המועצה האזורית כרמל סלע</a:t>
            </a:r>
          </a:p>
          <a:p>
            <a:pPr algn="l" rtl="0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Bob Nechin with Carmel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Sela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Head of the Hof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HaCarmel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Council</a:t>
            </a:r>
            <a:r>
              <a:rPr lang="en-US" dirty="0" smtClean="0"/>
              <a:t> </a:t>
            </a:r>
            <a:endParaRPr lang="he-IL" dirty="0"/>
          </a:p>
        </p:txBody>
      </p:sp>
      <p:pic>
        <p:nvPicPr>
          <p:cNvPr id="8" name="15 Bach_ Goldberg Variations, BWV 98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8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VIVIT\Desktop\מוקטנות\רביעיית היידן הישראלית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035006" y="1340768"/>
            <a:ext cx="6432425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07704" y="548680"/>
            <a:ext cx="72362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רביעיית היידן הישראלית    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Israeli Haydn Quartet</a:t>
            </a:r>
            <a:endParaRPr lang="he-IL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1">
                <a:tint val="66000"/>
                <a:satMod val="160000"/>
                <a:alpha val="8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VIVIT\Desktop\מוקטנות\פס 1 (4).jpg"/>
          <p:cNvPicPr>
            <a:picLocks noChangeAspect="1" noChangeArrowheads="1"/>
          </p:cNvPicPr>
          <p:nvPr/>
        </p:nvPicPr>
        <p:blipFill>
          <a:blip r:embed="rId3" cstate="print"/>
          <a:srcRect l="8510" t="23244" b="10935"/>
          <a:stretch>
            <a:fillRect/>
          </a:stretch>
        </p:blipFill>
        <p:spPr bwMode="auto">
          <a:xfrm>
            <a:off x="0" y="0"/>
            <a:ext cx="634506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 rot="10800000">
            <a:off x="6444208" y="188640"/>
            <a:ext cx="923330" cy="5148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" wrap="square" rtlCol="1">
            <a:spAutoFit/>
          </a:bodyPr>
          <a:lstStyle/>
          <a:p>
            <a:r>
              <a:rPr lang="he-I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ניצה</a:t>
            </a:r>
            <a:r>
              <a:rPr lang="he-IL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he-IL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שאול – הקרנבל המבולבל</a:t>
            </a:r>
          </a:p>
          <a:p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Nitza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Shaul – The Confused  Carnival</a:t>
            </a:r>
            <a:endParaRPr lang="he-IL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1">
                <a:tint val="66000"/>
                <a:satMod val="160000"/>
                <a:alpha val="84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VIVIT\Desktop\מוקטנות\פס 1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5184576" cy="345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VIVIT\Desktop\מוקטנות\פס 1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212976"/>
            <a:ext cx="5215989" cy="346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AVIVIT\AppData\Local\Microsoft\Windows\Temporary Internet Files\Content.Outlook\3AMJN88M\IMG_0377.jpg"/>
          <p:cNvPicPr>
            <a:picLocks noChangeAspect="1" noChangeArrowheads="1"/>
          </p:cNvPicPr>
          <p:nvPr/>
        </p:nvPicPr>
        <p:blipFill>
          <a:blip r:embed="rId3" cstate="print"/>
          <a:srcRect l="19288" t="10331" r="28080"/>
          <a:stretch>
            <a:fillRect/>
          </a:stretch>
        </p:blipFill>
        <p:spPr bwMode="auto">
          <a:xfrm>
            <a:off x="755576" y="1412776"/>
            <a:ext cx="3649049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AVIVIT\Desktop\מוקטנות\פס 1 (33).JPG"/>
          <p:cNvPicPr>
            <a:picLocks noChangeAspect="1" noChangeArrowheads="1"/>
          </p:cNvPicPr>
          <p:nvPr/>
        </p:nvPicPr>
        <p:blipFill>
          <a:blip r:embed="rId4" cstate="print"/>
          <a:srcRect l="4597" t="29430" r="5822"/>
          <a:stretch>
            <a:fillRect/>
          </a:stretch>
        </p:blipFill>
        <p:spPr bwMode="auto">
          <a:xfrm>
            <a:off x="5004048" y="1412776"/>
            <a:ext cx="3700784" cy="4373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VIVIT\Desktop\תמונות למצגת\IMG_03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181600" y="-3886200"/>
            <a:ext cx="4800000" cy="360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331640" y="548680"/>
            <a:ext cx="6453337" cy="400110"/>
          </a:xfrm>
          <a:prstGeom prst="rect">
            <a:avLst/>
          </a:prstGeom>
          <a:noFill/>
          <a:ln w="38100"/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Tours in Ein Hod</a:t>
            </a:r>
            <a:r>
              <a:rPr lang="he-IL" sz="2000" b="1" spc="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סיורים בעין הוד</a:t>
            </a:r>
            <a:endParaRPr lang="he-IL" sz="20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EA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 descr="C:\Users\AVIVIT\Desktop\הפסטיבל הרביעי\מתו לקו מאסטרו\IMG_17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024336" cy="5616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תמונה 16" descr="C:\Users\AVIVIT\Desktop\הפסטיבל הרביעי\מתו לקו מאסטרו\IMG_16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861048"/>
            <a:ext cx="2376264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תמונה 17" descr="C:\Users\AVIVIT\Desktop\הפסטיבל הרביעי\מתו לקו מאסטרו\IMG_1693.JPG"/>
          <p:cNvPicPr/>
          <p:nvPr/>
        </p:nvPicPr>
        <p:blipFill>
          <a:blip r:embed="rId5" cstate="print"/>
          <a:srcRect t="3322"/>
          <a:stretch>
            <a:fillRect/>
          </a:stretch>
        </p:blipFill>
        <p:spPr bwMode="auto">
          <a:xfrm>
            <a:off x="6444208" y="3861048"/>
            <a:ext cx="2173610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059832" y="6237312"/>
            <a:ext cx="5832649" cy="338554"/>
          </a:xfrm>
          <a:prstGeom prst="rect">
            <a:avLst/>
          </a:prstGeom>
          <a:noFill/>
          <a:ln w="38100"/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 Asher Frohlich, “ </a:t>
            </a:r>
            <a:r>
              <a:rPr lang="en-US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MiTav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en-US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LeKav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” </a:t>
            </a:r>
            <a:r>
              <a:rPr lang="he-I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אשר </a:t>
            </a:r>
            <a:r>
              <a:rPr lang="he-IL" sz="1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פרןייליך</a:t>
            </a:r>
            <a:r>
              <a:rPr lang="he-IL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 "מתו לקו"</a:t>
            </a:r>
            <a:endParaRPr lang="he-IL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194" name="Picture 2" descr="C:\Users\AVIVIT\Desktop\מוקטנות\פס 1 (3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4664"/>
            <a:ext cx="2205608" cy="330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Users\AVIVIT\Desktop\מוקטנות\פס 1 (3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04664"/>
            <a:ext cx="2349624" cy="3308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15321</TotalTime>
  <Words>275</Words>
  <Application>Microsoft Office PowerPoint</Application>
  <PresentationFormat>‫הצגה על המסך (4:3)</PresentationFormat>
  <Paragraphs>76</Paragraphs>
  <Slides>30</Slides>
  <Notes>30</Notes>
  <HiddenSlides>0</HiddenSlides>
  <MMClips>4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30</vt:i4>
      </vt:variant>
    </vt:vector>
  </HeadingPairs>
  <TitlesOfParts>
    <vt:vector size="31" baseType="lpstr">
      <vt:lpstr>ערכת נושא Office</vt:lpstr>
      <vt:lpstr> 11-8 ביוני 2011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;  ;</vt:lpstr>
      <vt:lpstr>שקופית 27</vt:lpstr>
      <vt:lpstr>שקופית 28</vt:lpstr>
      <vt:lpstr>שקופית 29</vt:lpstr>
      <vt:lpstr>שקופית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AVIVIT</dc:creator>
  <cp:lastModifiedBy>AVIVIT</cp:lastModifiedBy>
  <cp:revision>508</cp:revision>
  <dcterms:created xsi:type="dcterms:W3CDTF">2011-08-15T06:11:10Z</dcterms:created>
  <dcterms:modified xsi:type="dcterms:W3CDTF">2011-10-15T15:31:14Z</dcterms:modified>
</cp:coreProperties>
</file>